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1" r:id="rId6"/>
    <p:sldId id="262" r:id="rId7"/>
    <p:sldId id="259" r:id="rId8"/>
    <p:sldId id="260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8739B5-EDD0-44CA-A832-0DE349626F41}" v="19" dt="2025-06-18T02:58:16.3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070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三宅　明" userId="fd7413d5-f3f3-4f16-8130-b105c8e27296" providerId="ADAL" clId="{A98739B5-EDD0-44CA-A832-0DE349626F41}"/>
    <pc:docChg chg="custSel addSld delSld modSld sldOrd">
      <pc:chgData name="三宅　明" userId="fd7413d5-f3f3-4f16-8130-b105c8e27296" providerId="ADAL" clId="{A98739B5-EDD0-44CA-A832-0DE349626F41}" dt="2025-06-18T03:08:13.594" v="1919" actId="20577"/>
      <pc:docMkLst>
        <pc:docMk/>
      </pc:docMkLst>
      <pc:sldChg chg="modSp mod">
        <pc:chgData name="三宅　明" userId="fd7413d5-f3f3-4f16-8130-b105c8e27296" providerId="ADAL" clId="{A98739B5-EDD0-44CA-A832-0DE349626F41}" dt="2025-06-18T02:25:35.266" v="940" actId="1035"/>
        <pc:sldMkLst>
          <pc:docMk/>
          <pc:sldMk cId="1150559833" sldId="257"/>
        </pc:sldMkLst>
        <pc:spChg chg="mod">
          <ac:chgData name="三宅　明" userId="fd7413d5-f3f3-4f16-8130-b105c8e27296" providerId="ADAL" clId="{A98739B5-EDD0-44CA-A832-0DE349626F41}" dt="2025-06-18T02:25:35.266" v="940" actId="1035"/>
          <ac:spMkLst>
            <pc:docMk/>
            <pc:sldMk cId="1150559833" sldId="257"/>
            <ac:spMk id="6" creationId="{D277F5B3-04BD-15FA-84C7-167AF7F9318A}"/>
          </ac:spMkLst>
        </pc:spChg>
      </pc:sldChg>
      <pc:sldChg chg="modSp add mod">
        <pc:chgData name="三宅　明" userId="fd7413d5-f3f3-4f16-8130-b105c8e27296" providerId="ADAL" clId="{A98739B5-EDD0-44CA-A832-0DE349626F41}" dt="2025-06-18T02:21:21.136" v="601" actId="20577"/>
        <pc:sldMkLst>
          <pc:docMk/>
          <pc:sldMk cId="1854140132" sldId="258"/>
        </pc:sldMkLst>
        <pc:spChg chg="mod">
          <ac:chgData name="三宅　明" userId="fd7413d5-f3f3-4f16-8130-b105c8e27296" providerId="ADAL" clId="{A98739B5-EDD0-44CA-A832-0DE349626F41}" dt="2025-06-18T02:15:54.783" v="96" actId="20577"/>
          <ac:spMkLst>
            <pc:docMk/>
            <pc:sldMk cId="1854140132" sldId="258"/>
            <ac:spMk id="4" creationId="{5D59322F-9559-CCCA-29B3-E09B2AD98EDE}"/>
          </ac:spMkLst>
        </pc:spChg>
        <pc:spChg chg="mod">
          <ac:chgData name="三宅　明" userId="fd7413d5-f3f3-4f16-8130-b105c8e27296" providerId="ADAL" clId="{A98739B5-EDD0-44CA-A832-0DE349626F41}" dt="2025-06-18T02:21:21.136" v="601" actId="20577"/>
          <ac:spMkLst>
            <pc:docMk/>
            <pc:sldMk cId="1854140132" sldId="258"/>
            <ac:spMk id="6" creationId="{A5BA74AF-21AE-A418-1C69-E73011E5BD6E}"/>
          </ac:spMkLst>
        </pc:spChg>
      </pc:sldChg>
      <pc:sldChg chg="modSp add mod">
        <pc:chgData name="三宅　明" userId="fd7413d5-f3f3-4f16-8130-b105c8e27296" providerId="ADAL" clId="{A98739B5-EDD0-44CA-A832-0DE349626F41}" dt="2025-06-18T03:08:13.594" v="1919" actId="20577"/>
        <pc:sldMkLst>
          <pc:docMk/>
          <pc:sldMk cId="1627845185" sldId="259"/>
        </pc:sldMkLst>
        <pc:spChg chg="mod">
          <ac:chgData name="三宅　明" userId="fd7413d5-f3f3-4f16-8130-b105c8e27296" providerId="ADAL" clId="{A98739B5-EDD0-44CA-A832-0DE349626F41}" dt="2025-06-18T02:23:56.765" v="748" actId="20577"/>
          <ac:spMkLst>
            <pc:docMk/>
            <pc:sldMk cId="1627845185" sldId="259"/>
            <ac:spMk id="4" creationId="{044DE99E-23D6-F5AA-5029-729D2FF0AD1F}"/>
          </ac:spMkLst>
        </pc:spChg>
        <pc:spChg chg="mod">
          <ac:chgData name="三宅　明" userId="fd7413d5-f3f3-4f16-8130-b105c8e27296" providerId="ADAL" clId="{A98739B5-EDD0-44CA-A832-0DE349626F41}" dt="2025-06-18T03:08:13.594" v="1919" actId="20577"/>
          <ac:spMkLst>
            <pc:docMk/>
            <pc:sldMk cId="1627845185" sldId="259"/>
            <ac:spMk id="6" creationId="{DD9D180C-4FE8-4944-B764-43DB02631BA8}"/>
          </ac:spMkLst>
        </pc:spChg>
      </pc:sldChg>
      <pc:sldChg chg="modSp add mod">
        <pc:chgData name="三宅　明" userId="fd7413d5-f3f3-4f16-8130-b105c8e27296" providerId="ADAL" clId="{A98739B5-EDD0-44CA-A832-0DE349626F41}" dt="2025-06-18T02:25:18.570" v="935" actId="20577"/>
        <pc:sldMkLst>
          <pc:docMk/>
          <pc:sldMk cId="348781457" sldId="260"/>
        </pc:sldMkLst>
        <pc:spChg chg="mod">
          <ac:chgData name="三宅　明" userId="fd7413d5-f3f3-4f16-8130-b105c8e27296" providerId="ADAL" clId="{A98739B5-EDD0-44CA-A832-0DE349626F41}" dt="2025-06-18T02:25:18.570" v="935" actId="20577"/>
          <ac:spMkLst>
            <pc:docMk/>
            <pc:sldMk cId="348781457" sldId="260"/>
            <ac:spMk id="4" creationId="{686B4405-0C4C-9312-696B-EEBD9398720B}"/>
          </ac:spMkLst>
        </pc:spChg>
        <pc:spChg chg="mod">
          <ac:chgData name="三宅　明" userId="fd7413d5-f3f3-4f16-8130-b105c8e27296" providerId="ADAL" clId="{A98739B5-EDD0-44CA-A832-0DE349626F41}" dt="2025-06-18T02:25:10.129" v="910" actId="1076"/>
          <ac:spMkLst>
            <pc:docMk/>
            <pc:sldMk cId="348781457" sldId="260"/>
            <ac:spMk id="6" creationId="{C69A6832-2A28-BD98-1637-84A4C7F16D5B}"/>
          </ac:spMkLst>
        </pc:spChg>
      </pc:sldChg>
      <pc:sldChg chg="add del">
        <pc:chgData name="三宅　明" userId="fd7413d5-f3f3-4f16-8130-b105c8e27296" providerId="ADAL" clId="{A98739B5-EDD0-44CA-A832-0DE349626F41}" dt="2025-06-18T02:25:55.936" v="942" actId="47"/>
        <pc:sldMkLst>
          <pc:docMk/>
          <pc:sldMk cId="2676116542" sldId="261"/>
        </pc:sldMkLst>
      </pc:sldChg>
      <pc:sldChg chg="modSp add mod">
        <pc:chgData name="三宅　明" userId="fd7413d5-f3f3-4f16-8130-b105c8e27296" providerId="ADAL" clId="{A98739B5-EDD0-44CA-A832-0DE349626F41}" dt="2025-06-18T02:58:06.362" v="1492" actId="1076"/>
        <pc:sldMkLst>
          <pc:docMk/>
          <pc:sldMk cId="4067963761" sldId="261"/>
        </pc:sldMkLst>
        <pc:spChg chg="mod">
          <ac:chgData name="三宅　明" userId="fd7413d5-f3f3-4f16-8130-b105c8e27296" providerId="ADAL" clId="{A98739B5-EDD0-44CA-A832-0DE349626F41}" dt="2025-06-18T02:29:25.335" v="974" actId="14100"/>
          <ac:spMkLst>
            <pc:docMk/>
            <pc:sldMk cId="4067963761" sldId="261"/>
            <ac:spMk id="4" creationId="{3BD6668D-C0E5-4693-2D1F-3388C5F3F1CD}"/>
          </ac:spMkLst>
        </pc:spChg>
        <pc:spChg chg="mod">
          <ac:chgData name="三宅　明" userId="fd7413d5-f3f3-4f16-8130-b105c8e27296" providerId="ADAL" clId="{A98739B5-EDD0-44CA-A832-0DE349626F41}" dt="2025-06-18T02:58:06.362" v="1492" actId="1076"/>
          <ac:spMkLst>
            <pc:docMk/>
            <pc:sldMk cId="4067963761" sldId="261"/>
            <ac:spMk id="6" creationId="{9A5E853D-8CD2-8D6C-D888-F0F435675F27}"/>
          </ac:spMkLst>
        </pc:spChg>
      </pc:sldChg>
      <pc:sldChg chg="modSp add mod ord">
        <pc:chgData name="三宅　明" userId="fd7413d5-f3f3-4f16-8130-b105c8e27296" providerId="ADAL" clId="{A98739B5-EDD0-44CA-A832-0DE349626F41}" dt="2025-06-18T02:59:35.039" v="1584" actId="20577"/>
        <pc:sldMkLst>
          <pc:docMk/>
          <pc:sldMk cId="3932471143" sldId="262"/>
        </pc:sldMkLst>
        <pc:spChg chg="mod">
          <ac:chgData name="三宅　明" userId="fd7413d5-f3f3-4f16-8130-b105c8e27296" providerId="ADAL" clId="{A98739B5-EDD0-44CA-A832-0DE349626F41}" dt="2025-06-18T02:59:35.039" v="1584" actId="20577"/>
          <ac:spMkLst>
            <pc:docMk/>
            <pc:sldMk cId="3932471143" sldId="262"/>
            <ac:spMk id="4" creationId="{A957A482-3460-6927-6EDF-4CF008FD1E10}"/>
          </ac:spMkLst>
        </pc:spChg>
        <pc:spChg chg="mod">
          <ac:chgData name="三宅　明" userId="fd7413d5-f3f3-4f16-8130-b105c8e27296" providerId="ADAL" clId="{A98739B5-EDD0-44CA-A832-0DE349626F41}" dt="2025-06-18T02:59:12.628" v="1572" actId="1035"/>
          <ac:spMkLst>
            <pc:docMk/>
            <pc:sldMk cId="3932471143" sldId="262"/>
            <ac:spMk id="6" creationId="{CE677836-4147-A485-F1C5-FF68CB2A794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D8DC3F-F3EF-791D-7880-EBF2007CAF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7629098-CB23-8760-28F6-0DE47F8689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ACD7375-D733-F9F7-B49E-37CEE722D3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E387-618A-4E66-AEBB-E0A311ADC0F0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021A448-686D-F51D-93C1-99294894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60B66EF-BDF1-F377-C8D4-B60A5CE87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9CD2-AE43-42E5-8639-8BF2A0FD0E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3907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03E162-6E42-BCDA-037B-770A087BF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25C2471-45B1-8FE2-89DB-E434383048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078717-7EC5-F8AB-367D-7FD795A11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E387-618A-4E66-AEBB-E0A311ADC0F0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937E8B9-5D8A-8BA7-C368-6A39849E4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2E0883-9124-015F-2D34-14DDA3F45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9CD2-AE43-42E5-8639-8BF2A0FD0E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5058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2A0DBF2-55A2-1481-84C4-D69A2FD41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FDB80DA-9D08-B5B6-4994-70E37E6E2D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1434CE-AB6B-DF30-7894-E81181611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E387-618A-4E66-AEBB-E0A311ADC0F0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200FEFD-850C-DFE0-7AC0-4ED1B418B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9180AD-823F-EB5B-528C-D24D3DDC4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9CD2-AE43-42E5-8639-8BF2A0FD0E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3334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80B366-7D0B-81DE-4C93-6BE95BB06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DA3177A-7777-4E78-5024-A94550C68A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2A997C-55FA-E969-29D0-CB2C379AB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E387-618A-4E66-AEBB-E0A311ADC0F0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D7F309-C95A-5221-18A1-8FCF44C97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BF14EB-C2BA-F192-4D50-EE54BF41D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9CD2-AE43-42E5-8639-8BF2A0FD0E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733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18D94-3FD0-26BA-E218-E6A45A46D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FF6DA64-5653-592F-C277-B5385579A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456C883-7311-256D-5A7C-CD9B04C73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E387-618A-4E66-AEBB-E0A311ADC0F0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1F50E1-0B1D-6E78-FCB0-EAE1B27E2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5DE5718-3BC4-BEFF-5A0F-6DD1DE7DE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9CD2-AE43-42E5-8639-8BF2A0FD0E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830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B2CCE0-57E4-0CE9-3AC7-3ED1E9F61F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A1A56D9-3201-B183-2795-AAB6C73FEB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A582A41-D02A-68A6-BF9C-175DDFF270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72931CB-CAA7-1BC0-D971-43FDE7CE26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E387-618A-4E66-AEBB-E0A311ADC0F0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F365A00-97A5-7577-BD53-7617DA0A3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890533F-F39E-5BBC-3F19-D10EECD40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9CD2-AE43-42E5-8639-8BF2A0FD0E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1340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11A564-6BA5-018A-8483-DA2BBE4A4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EB111C-6875-6A37-92C2-970D0C4885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8681BAB-A37D-05C7-2B50-F523685B89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2743AEE-DC5A-8752-CF82-C8CC7ACDA0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FAAD672-7C0C-E6DC-E788-07F88EEF2E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AC5C5FD-7A88-CC8F-DF92-2FE8B4CF5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E387-618A-4E66-AEBB-E0A311ADC0F0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D634C03-9C55-BBBC-FAE2-841F73E5B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A8C500E-EEE9-A170-586D-44449A7C5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9CD2-AE43-42E5-8639-8BF2A0FD0E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834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89C51E-FA43-082E-0B8D-78AAE9AD2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927101D-6D4A-FFF1-E45F-200A91240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E387-618A-4E66-AEBB-E0A311ADC0F0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5B2C11F-899F-41B0-F0A8-5ED7081CB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3E41D2D-8A00-EF86-C4D0-082ADE394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9CD2-AE43-42E5-8639-8BF2A0FD0E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7322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09CA06A-0932-17CD-1ED8-0EBB353AC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E387-618A-4E66-AEBB-E0A311ADC0F0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8197D69-682D-1825-CC25-FED78B4C6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C6F9B43-8E4B-980E-7C2E-A8B0E72A6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9CD2-AE43-42E5-8639-8BF2A0FD0E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031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FD82F2-5BAA-2C4E-4FE8-62CC16F66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F0744E-DF7E-C852-578F-B1432897D7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F428FB3-CADA-D6E6-B35F-27C56D6283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1E61B5D-D4DA-02D1-F0B6-4F43E0815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E387-618A-4E66-AEBB-E0A311ADC0F0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E980B25-631F-F4CE-01C7-5B34CE03A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A5AFBDA-08DC-B1B5-53ED-E4C4F0009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9CD2-AE43-42E5-8639-8BF2A0FD0E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1927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F411FC-44F0-19A8-3C41-A13998E07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8B34842-A640-85AA-4EDA-3C440D2EC3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50C5A11-8C0F-1CD4-E333-66E08C1E50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F00F08-B967-A3D0-3ABD-D183803AB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BE387-618A-4E66-AEBB-E0A311ADC0F0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D040A0B-304D-3C3B-0E9B-8650D3618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C80DD62-8138-3441-961D-CFEB09BD8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859CD2-AE43-42E5-8639-8BF2A0FD0E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5821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60E23C5-4998-1DB2-19A9-83B01CE94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A71BA39-2DA4-CB67-532D-BC5EC50E6A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23DA3CC-F225-CFA2-67AD-7508C393AA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A3BE387-618A-4E66-AEBB-E0A311ADC0F0}" type="datetimeFigureOut">
              <a:rPr kumimoji="1" lang="ja-JP" altLang="en-US" smtClean="0"/>
              <a:t>2025/7/2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F2ABDD5-CD1A-C0A1-DC66-41A1DE9C14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A629B7C-79E8-070F-FB95-F60CEBFE5E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859CD2-AE43-42E5-8639-8BF2A0FD0E0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6819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D287A07-8026-438F-0797-7D19664D98AB}"/>
              </a:ext>
            </a:extLst>
          </p:cNvPr>
          <p:cNvSpPr txBox="1"/>
          <p:nvPr/>
        </p:nvSpPr>
        <p:spPr>
          <a:xfrm>
            <a:off x="2645229" y="1621971"/>
            <a:ext cx="726077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カスタマーハラスメント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防止対策マニュアル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AFBCCA5-EDDA-C91D-238F-3F2D993C5DB1}"/>
              </a:ext>
            </a:extLst>
          </p:cNvPr>
          <p:cNvSpPr txBox="1"/>
          <p:nvPr/>
        </p:nvSpPr>
        <p:spPr>
          <a:xfrm>
            <a:off x="2645229" y="4697420"/>
            <a:ext cx="726077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2025</a:t>
            </a:r>
            <a:r>
              <a:rPr kumimoji="1"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年６月</a:t>
            </a:r>
            <a:r>
              <a:rPr kumimoji="1" lang="en-US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18</a:t>
            </a:r>
            <a:r>
              <a:rPr kumimoji="1"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</a:t>
            </a:r>
            <a:endParaRPr kumimoji="1" lang="en-US" altLang="ja-JP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kumimoji="1" lang="en-US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Baked up </a:t>
            </a:r>
            <a:r>
              <a:rPr kumimoji="1" lang="en-US" altLang="ja-JP" sz="3200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kyoko</a:t>
            </a:r>
            <a:r>
              <a:rPr lang="ja-JP" altLang="en-US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  <a:r>
              <a:rPr lang="en-US" altLang="ja-JP" sz="32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(ICHIMI)</a:t>
            </a:r>
            <a:endParaRPr kumimoji="1" lang="en-US" altLang="ja-JP" sz="32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57252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92C0C-4A1D-960F-730D-8E8C45E6F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2BFF921-A52F-4B83-6086-9F19F2FB42F3}"/>
              </a:ext>
            </a:extLst>
          </p:cNvPr>
          <p:cNvSpPr txBox="1"/>
          <p:nvPr/>
        </p:nvSpPr>
        <p:spPr>
          <a:xfrm>
            <a:off x="1597572" y="304154"/>
            <a:ext cx="93962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基本方針とマニュアル作成の目的</a:t>
            </a: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4EFFFC8-FD67-0F2D-4DA1-A318B43D8DEE}"/>
              </a:ext>
            </a:extLst>
          </p:cNvPr>
          <p:cNvCxnSpPr/>
          <p:nvPr/>
        </p:nvCxnSpPr>
        <p:spPr>
          <a:xfrm>
            <a:off x="878541" y="1147482"/>
            <a:ext cx="103990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277F5B3-04BD-15FA-84C7-167AF7F9318A}"/>
              </a:ext>
            </a:extLst>
          </p:cNvPr>
          <p:cNvSpPr txBox="1"/>
          <p:nvPr/>
        </p:nvSpPr>
        <p:spPr>
          <a:xfrm>
            <a:off x="896470" y="1158562"/>
            <a:ext cx="1039905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Baked up </a:t>
            </a:r>
            <a:r>
              <a:rPr lang="en-US" altLang="ja-JP" sz="2400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kyoko</a:t>
            </a: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は、焼き菓子の販売、イートイン提供についての安全及び衛生の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水準の維持向上と利用者の需要の高度化、多様化に対応したサービスの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提供を促進するため、お客様に対して真摯かつ誠実に対応してまいります。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一方で、お客様からの常識の範囲を超えた要求や言動の中には、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従業員の人格を否定する言動、暴力、セクハラ等の従業員の尊厳を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傷つけるものもあり、これらの行為は職場環境の悪化を招く、忌々しき問題です。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en-US" altLang="ja-JP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Baked up </a:t>
            </a:r>
            <a:r>
              <a:rPr lang="en-US" altLang="ja-JP" sz="2400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kyoko</a:t>
            </a:r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は、従業員の人権を尊重するため、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これらの要求や言動に対しては、お客様に対し、誠意をもって対応しつつも、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当マニュアルにのっとって、毅然とした態度で対応します。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万一、これらの行為を受けた際は、従業員が上長等に報告・相談することを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奨励し、相談があった際には組織的に対応します。</a:t>
            </a:r>
            <a:endParaRPr lang="en-US" altLang="ja-JP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＊当マニュアルは東京都カスタマー・ハラスメント防止条例をうけて作成されました。 </a:t>
            </a:r>
            <a:endParaRPr kumimoji="1" lang="ja-JP" altLang="en-US" sz="24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50559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29F674-681B-5742-7C96-DD042D1DBD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D59322F-9559-CCCA-29B3-E09B2AD98EDE}"/>
              </a:ext>
            </a:extLst>
          </p:cNvPr>
          <p:cNvSpPr txBox="1"/>
          <p:nvPr/>
        </p:nvSpPr>
        <p:spPr>
          <a:xfrm>
            <a:off x="2313534" y="304154"/>
            <a:ext cx="72607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カスハラの定義と例</a:t>
            </a: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FA333E33-DAC5-C477-BD90-E433B86C5A13}"/>
              </a:ext>
            </a:extLst>
          </p:cNvPr>
          <p:cNvCxnSpPr/>
          <p:nvPr/>
        </p:nvCxnSpPr>
        <p:spPr>
          <a:xfrm>
            <a:off x="878541" y="1147482"/>
            <a:ext cx="103990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5BA74AF-21AE-A418-1C69-E73011E5BD6E}"/>
              </a:ext>
            </a:extLst>
          </p:cNvPr>
          <p:cNvSpPr txBox="1"/>
          <p:nvPr/>
        </p:nvSpPr>
        <p:spPr>
          <a:xfrm>
            <a:off x="896470" y="1360729"/>
            <a:ext cx="1039905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①身体的な攻撃（暴行、傷害）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②精神的な攻撃（脅迫、中傷、名誉棄損、暴言）</a:t>
            </a:r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③執拗かつ継続的ないやがらせ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④拘束的な行為（不退去、居直り）</a:t>
            </a:r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⑤差別的な言動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⑥性的な言動</a:t>
            </a:r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⑦ネットでの中傷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⑧特別対応、金銭的補償の強要</a:t>
            </a:r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⑨謝罪の強要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54140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541797-2A73-6B29-B3BC-33C8045FD6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4C2267E-EF5C-7A3B-CD7D-095081230843}"/>
              </a:ext>
            </a:extLst>
          </p:cNvPr>
          <p:cNvSpPr txBox="1"/>
          <p:nvPr/>
        </p:nvSpPr>
        <p:spPr>
          <a:xfrm>
            <a:off x="2313534" y="304154"/>
            <a:ext cx="72607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企業間取引に関して</a:t>
            </a: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4C4C4578-023B-3B61-99C1-401CEE0C7C84}"/>
              </a:ext>
            </a:extLst>
          </p:cNvPr>
          <p:cNvCxnSpPr/>
          <p:nvPr/>
        </p:nvCxnSpPr>
        <p:spPr>
          <a:xfrm>
            <a:off x="878541" y="1147482"/>
            <a:ext cx="103990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C5C591D-B38B-C1F8-E1AC-20E0221C332E}"/>
              </a:ext>
            </a:extLst>
          </p:cNvPr>
          <p:cNvSpPr txBox="1"/>
          <p:nvPr/>
        </p:nvSpPr>
        <p:spPr>
          <a:xfrm>
            <a:off x="896470" y="1360729"/>
            <a:ext cx="10399059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①身体的な攻撃（暴行、傷害）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②精神的な攻撃（脅迫、中傷、名誉棄損、暴言）</a:t>
            </a:r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③執拗かつ継続的ないやがらせ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④拘束的な行為（不退去、居直り）</a:t>
            </a:r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⑤差別的な言動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⑥性的な言動</a:t>
            </a:r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⑦ネットでの中傷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⑧特別対応、金銭的補償の強要</a:t>
            </a:r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⑨謝罪の強要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800" dirty="0">
                <a:solidFill>
                  <a:schemeClr val="accent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＊以上の行為は購入顧客に限らず、取引先法人（例：食材納品業者）に所属する人物に</a:t>
            </a:r>
            <a:r>
              <a:rPr kumimoji="1" lang="ja-JP" altLang="en-US" sz="2800" dirty="0">
                <a:solidFill>
                  <a:schemeClr val="accent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おいてもカスハラに該当する。</a:t>
            </a:r>
          </a:p>
        </p:txBody>
      </p:sp>
    </p:spTree>
    <p:extLst>
      <p:ext uri="{BB962C8B-B14F-4D97-AF65-F5344CB8AC3E}">
        <p14:creationId xmlns:p14="http://schemas.microsoft.com/office/powerpoint/2010/main" val="2628816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7F3A09-725D-0BDD-55F8-B1B33D5FB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BD6668D-C0E5-4693-2D1F-3388C5F3F1CD}"/>
              </a:ext>
            </a:extLst>
          </p:cNvPr>
          <p:cNvSpPr txBox="1"/>
          <p:nvPr/>
        </p:nvSpPr>
        <p:spPr>
          <a:xfrm>
            <a:off x="2313534" y="304154"/>
            <a:ext cx="78793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カスハラを誘発しやすいケース</a:t>
            </a: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65B6C852-CE63-6BF8-7E7A-BC9DBAE3E97F}"/>
              </a:ext>
            </a:extLst>
          </p:cNvPr>
          <p:cNvCxnSpPr/>
          <p:nvPr/>
        </p:nvCxnSpPr>
        <p:spPr>
          <a:xfrm>
            <a:off x="878541" y="1147482"/>
            <a:ext cx="103990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A5E853D-8CD2-8D6C-D888-F0F435675F27}"/>
              </a:ext>
            </a:extLst>
          </p:cNvPr>
          <p:cNvSpPr txBox="1"/>
          <p:nvPr/>
        </p:nvSpPr>
        <p:spPr>
          <a:xfrm>
            <a:off x="896470" y="2571582"/>
            <a:ext cx="1039905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①会計、包装時の過度に長い待ち時間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②会計金額、提供商品の間違い</a:t>
            </a:r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③不適切な行動（私語、お金を触った手で商品を触るなど）</a:t>
            </a:r>
          </a:p>
        </p:txBody>
      </p:sp>
    </p:spTree>
    <p:extLst>
      <p:ext uri="{BB962C8B-B14F-4D97-AF65-F5344CB8AC3E}">
        <p14:creationId xmlns:p14="http://schemas.microsoft.com/office/powerpoint/2010/main" val="40679637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629A0F-971C-5FBA-8F09-F8863B975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957A482-3460-6927-6EDF-4CF008FD1E10}"/>
              </a:ext>
            </a:extLst>
          </p:cNvPr>
          <p:cNvSpPr txBox="1"/>
          <p:nvPr/>
        </p:nvSpPr>
        <p:spPr>
          <a:xfrm>
            <a:off x="2313534" y="304154"/>
            <a:ext cx="72607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カスハラ対応の方針</a:t>
            </a: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C127E532-94B8-76F3-515E-93B166121A5A}"/>
              </a:ext>
            </a:extLst>
          </p:cNvPr>
          <p:cNvCxnSpPr/>
          <p:nvPr/>
        </p:nvCxnSpPr>
        <p:spPr>
          <a:xfrm>
            <a:off x="878541" y="1147482"/>
            <a:ext cx="103990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E677836-4147-A485-F1C5-FF68CB2A7943}"/>
              </a:ext>
            </a:extLst>
          </p:cNvPr>
          <p:cNvSpPr txBox="1"/>
          <p:nvPr/>
        </p:nvSpPr>
        <p:spPr>
          <a:xfrm>
            <a:off x="896470" y="1809577"/>
            <a:ext cx="1039905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①一人で責任を負おうとしない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②暴言を真正面から受け止めない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③記録を残す（オンラインカメラで常時録画しています）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④複数名で対応する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⑤</a:t>
            </a:r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すみやかに上長に報告する</a:t>
            </a:r>
          </a:p>
        </p:txBody>
      </p:sp>
    </p:spTree>
    <p:extLst>
      <p:ext uri="{BB962C8B-B14F-4D97-AF65-F5344CB8AC3E}">
        <p14:creationId xmlns:p14="http://schemas.microsoft.com/office/powerpoint/2010/main" val="3932471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DF662B-AC31-4DDB-1C07-7FA48A589A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44DE99E-23D6-F5AA-5029-729D2FF0AD1F}"/>
              </a:ext>
            </a:extLst>
          </p:cNvPr>
          <p:cNvSpPr txBox="1"/>
          <p:nvPr/>
        </p:nvSpPr>
        <p:spPr>
          <a:xfrm>
            <a:off x="2092818" y="304154"/>
            <a:ext cx="82283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顧客対応の考え方、対応フロー</a:t>
            </a: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DC2DD305-CBB0-A2CB-1CD2-E9BF323906C4}"/>
              </a:ext>
            </a:extLst>
          </p:cNvPr>
          <p:cNvCxnSpPr/>
          <p:nvPr/>
        </p:nvCxnSpPr>
        <p:spPr>
          <a:xfrm>
            <a:off x="878541" y="1147482"/>
            <a:ext cx="103990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D9D180C-4FE8-4944-B764-43DB02631BA8}"/>
              </a:ext>
            </a:extLst>
          </p:cNvPr>
          <p:cNvSpPr txBox="1"/>
          <p:nvPr/>
        </p:nvSpPr>
        <p:spPr>
          <a:xfrm>
            <a:off x="896470" y="2096450"/>
            <a:ext cx="1039905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①事実関係の確認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↓</a:t>
            </a:r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②お客様の要求、主張の確認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↓</a:t>
            </a:r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③お客様にことわった上で、上長判断を仰ぐ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（自分の判断で謝罪、補償を約束しない）</a:t>
            </a:r>
            <a:endParaRPr kumimoji="1"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7845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C4859-83A9-5179-0CAD-0475031DA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86B4405-0C4C-9312-696B-EEBD9398720B}"/>
              </a:ext>
            </a:extLst>
          </p:cNvPr>
          <p:cNvSpPr txBox="1"/>
          <p:nvPr/>
        </p:nvSpPr>
        <p:spPr>
          <a:xfrm>
            <a:off x="2313534" y="304154"/>
            <a:ext cx="72607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事案発生時の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一次連絡先</a:t>
            </a: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B6724BC3-91E5-3D4A-9F4A-6C0A925DD16D}"/>
              </a:ext>
            </a:extLst>
          </p:cNvPr>
          <p:cNvCxnSpPr/>
          <p:nvPr/>
        </p:nvCxnSpPr>
        <p:spPr>
          <a:xfrm>
            <a:off x="878541" y="1147482"/>
            <a:ext cx="1039905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69A6832-2A28-BD98-1637-84A4C7F16D5B}"/>
              </a:ext>
            </a:extLst>
          </p:cNvPr>
          <p:cNvSpPr txBox="1"/>
          <p:nvPr/>
        </p:nvSpPr>
        <p:spPr>
          <a:xfrm>
            <a:off x="878540" y="2419180"/>
            <a:ext cx="1039905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①三宅 </a:t>
            </a:r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明（マーケティング責任者）</a:t>
            </a:r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en-US" altLang="ja-JP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090-2150-6804</a:t>
            </a:r>
          </a:p>
          <a:p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②三宅 恭子（オーナーパティシエ）</a:t>
            </a:r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en-US" altLang="ja-JP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</a:t>
            </a:r>
            <a:r>
              <a:rPr lang="en-US" altLang="ja-JP" sz="2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90-5575-5074</a:t>
            </a:r>
            <a:endParaRPr kumimoji="1" lang="ja-JP" altLang="en-US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7814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545</Words>
  <Application>Microsoft Office PowerPoint</Application>
  <PresentationFormat>ワイド画面</PresentationFormat>
  <Paragraphs>70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HGP創英角ｺﾞｼｯｸUB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三宅　明</dc:creator>
  <cp:lastModifiedBy>Akira Miyake</cp:lastModifiedBy>
  <cp:revision>3</cp:revision>
  <dcterms:created xsi:type="dcterms:W3CDTF">2025-06-18T02:05:30Z</dcterms:created>
  <dcterms:modified xsi:type="dcterms:W3CDTF">2025-07-02T06:26:49Z</dcterms:modified>
</cp:coreProperties>
</file>