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52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D8DC3F-F3EF-791D-7880-EBF2007CA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629098-CB23-8760-28F6-0DE47F868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CD7375-D733-F9F7-B49E-37CEE722D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E387-618A-4E66-AEBB-E0A311ADC0F0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21A448-686D-F51D-93C1-99294894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0B66EF-BDF1-F377-C8D4-B60A5CE87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9CD2-AE43-42E5-8639-8BF2A0FD0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90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03E162-6E42-BCDA-037B-770A087BF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5C2471-45B1-8FE2-89DB-E43438304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078717-7EC5-F8AB-367D-7FD795A11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E387-618A-4E66-AEBB-E0A311ADC0F0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37E8B9-5D8A-8BA7-C368-6A39849E4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2E0883-9124-015F-2D34-14DDA3F45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9CD2-AE43-42E5-8639-8BF2A0FD0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05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2A0DBF2-55A2-1481-84C4-D69A2FD41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DB80DA-9D08-B5B6-4994-70E37E6E2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1434CE-AB6B-DF30-7894-E81181611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E387-618A-4E66-AEBB-E0A311ADC0F0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00FEFD-850C-DFE0-7AC0-4ED1B418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9180AD-823F-EB5B-528C-D24D3DDC4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9CD2-AE43-42E5-8639-8BF2A0FD0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33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80B366-7D0B-81DE-4C93-6BE95BB06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A3177A-7777-4E78-5024-A94550C68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2A997C-55FA-E969-29D0-CB2C379AB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E387-618A-4E66-AEBB-E0A311ADC0F0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D7F309-C95A-5221-18A1-8FCF44C97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BF14EB-C2BA-F192-4D50-EE54BF41D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9CD2-AE43-42E5-8639-8BF2A0FD0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3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118D94-3FD0-26BA-E218-E6A45A46D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F6DA64-5653-592F-C277-B5385579A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56C883-7311-256D-5A7C-CD9B04C73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E387-618A-4E66-AEBB-E0A311ADC0F0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1F50E1-0B1D-6E78-FCB0-EAE1B27E2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DE5718-3BC4-BEFF-5A0F-6DD1DE7DE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9CD2-AE43-42E5-8639-8BF2A0FD0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3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B2CCE0-57E4-0CE9-3AC7-3ED1E9F61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1A56D9-3201-B183-2795-AAB6C73FEB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582A41-D02A-68A6-BF9C-175DDFF27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2931CB-CAA7-1BC0-D971-43FDE7CE2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E387-618A-4E66-AEBB-E0A311ADC0F0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365A00-97A5-7577-BD53-7617DA0A3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90533F-F39E-5BBC-3F19-D10EECD40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9CD2-AE43-42E5-8639-8BF2A0FD0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34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1A564-6BA5-018A-8483-DA2BBE4A4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EB111C-6875-6A37-92C2-970D0C488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8681BAB-A37D-05C7-2B50-F523685B8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743AEE-DC5A-8752-CF82-C8CC7ACDA0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FAAD672-7C0C-E6DC-E788-07F88EEF2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AC5C5FD-7A88-CC8F-DF92-2FE8B4CF5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E387-618A-4E66-AEBB-E0A311ADC0F0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634C03-9C55-BBBC-FAE2-841F73E5B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A8C500E-EEE9-A170-586D-44449A7C5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9CD2-AE43-42E5-8639-8BF2A0FD0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83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89C51E-FA43-082E-0B8D-78AAE9AD2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27101D-6D4A-FFF1-E45F-200A91240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E387-618A-4E66-AEBB-E0A311ADC0F0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B2C11F-899F-41B0-F0A8-5ED7081CB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E41D2D-8A00-EF86-C4D0-082ADE394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9CD2-AE43-42E5-8639-8BF2A0FD0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322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09CA06A-0932-17CD-1ED8-0EBB353AC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E387-618A-4E66-AEBB-E0A311ADC0F0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197D69-682D-1825-CC25-FED78B4C6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6F9B43-8E4B-980E-7C2E-A8B0E72A6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9CD2-AE43-42E5-8639-8BF2A0FD0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3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FD82F2-5BAA-2C4E-4FE8-62CC16F66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F0744E-DF7E-C852-578F-B1432897D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428FB3-CADA-D6E6-B35F-27C56D628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E61B5D-D4DA-02D1-F0B6-4F43E0815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E387-618A-4E66-AEBB-E0A311ADC0F0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980B25-631F-F4CE-01C7-5B34CE03A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5AFBDA-08DC-B1B5-53ED-E4C4F0009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9CD2-AE43-42E5-8639-8BF2A0FD0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92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F411FC-44F0-19A8-3C41-A13998E07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8B34842-A640-85AA-4EDA-3C440D2EC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50C5A11-8C0F-1CD4-E333-66E08C1E5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F00F08-B967-A3D0-3ABD-D183803AB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E387-618A-4E66-AEBB-E0A311ADC0F0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040A0B-304D-3C3B-0E9B-8650D3618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80DD62-8138-3441-961D-CFEB09BD8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9CD2-AE43-42E5-8639-8BF2A0FD0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82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60E23C5-4998-1DB2-19A9-83B01CE94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71BA39-2DA4-CB67-532D-BC5EC50E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3DA3CC-F225-CFA2-67AD-7508C393AA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3BE387-618A-4E66-AEBB-E0A311ADC0F0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2ABDD5-CD1A-C0A1-DC66-41A1DE9C14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629B7C-79E8-070F-FB95-F60CEBFE5E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859CD2-AE43-42E5-8639-8BF2A0FD0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81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287A07-8026-438F-0797-7D19664D98AB}"/>
              </a:ext>
            </a:extLst>
          </p:cNvPr>
          <p:cNvSpPr txBox="1"/>
          <p:nvPr/>
        </p:nvSpPr>
        <p:spPr>
          <a:xfrm>
            <a:off x="2645229" y="1621971"/>
            <a:ext cx="72607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カスタマーハラスメント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対応の基本方針</a:t>
            </a:r>
            <a:endParaRPr kumimoji="1" lang="ja-JP" altLang="en-US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FBCCA5-EDDA-C91D-238F-3F2D993C5DB1}"/>
              </a:ext>
            </a:extLst>
          </p:cNvPr>
          <p:cNvSpPr txBox="1"/>
          <p:nvPr/>
        </p:nvSpPr>
        <p:spPr>
          <a:xfrm>
            <a:off x="2645229" y="4697420"/>
            <a:ext cx="72607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2025</a:t>
            </a:r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年６月</a:t>
            </a:r>
            <a:r>
              <a:rPr kumimoji="1"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18</a:t>
            </a:r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endParaRPr kumimoji="1"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Baked up </a:t>
            </a:r>
            <a:r>
              <a:rPr kumimoji="1" lang="en-US" altLang="ja-JP" sz="32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kyoko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(ICHIMI)</a:t>
            </a:r>
            <a:endParaRPr kumimoji="1"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725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92C0C-4A1D-960F-730D-8E8C45E6F6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BFF921-A52F-4B83-6086-9F19F2FB42F3}"/>
              </a:ext>
            </a:extLst>
          </p:cNvPr>
          <p:cNvSpPr txBox="1"/>
          <p:nvPr/>
        </p:nvSpPr>
        <p:spPr>
          <a:xfrm>
            <a:off x="1597572" y="304154"/>
            <a:ext cx="93962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基本方針とマニュアル作成の目的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64EFFFC8-FD67-0F2D-4DA1-A318B43D8DEE}"/>
              </a:ext>
            </a:extLst>
          </p:cNvPr>
          <p:cNvCxnSpPr/>
          <p:nvPr/>
        </p:nvCxnSpPr>
        <p:spPr>
          <a:xfrm>
            <a:off x="878541" y="1147482"/>
            <a:ext cx="103990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277F5B3-04BD-15FA-84C7-167AF7F9318A}"/>
              </a:ext>
            </a:extLst>
          </p:cNvPr>
          <p:cNvSpPr txBox="1"/>
          <p:nvPr/>
        </p:nvSpPr>
        <p:spPr>
          <a:xfrm>
            <a:off x="896470" y="1158562"/>
            <a:ext cx="1039905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Baked up </a:t>
            </a:r>
            <a:r>
              <a:rPr lang="en-US" altLang="ja-JP" sz="24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kyoko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は、焼き菓子の販売、イートイン提供についての安全及び衛生の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水準の維持向上と利用者の需要の高度化、多様化に対応したサービスの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提供を促進するため、お客様に対して真摯かつ誠実に対応してまいります。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一方で、お客様からの常識の範囲を超えた要求や言動の中には、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従業員の人格を否定する言動、暴力、セクハラ等の従業員の尊厳を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傷つけるものもあり、これらの行為は職場環境の悪化を招く、忌々しき問題です。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Baked up </a:t>
            </a:r>
            <a:r>
              <a:rPr lang="en-US" altLang="ja-JP" sz="24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kyoko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は、従業員の人権を尊重するため、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これらの要求や言動に対しては、お客様に対し、誠意をもって対応しつつも、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当マニュアルにのっとって、毅然とした態度で対応します。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万一、これらの行為を受けた際は、従業員が上長等に報告・相談することを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奨励し、相談があった際には組織的に対応します。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＊当マニュアルは東京都カスタマー・ハラスメント防止条例をうけて作成されました。 </a:t>
            </a:r>
            <a:endParaRPr kumimoji="1"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0559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29A0F-971C-5FBA-8F09-F8863B975F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57A482-3460-6927-6EDF-4CF008FD1E10}"/>
              </a:ext>
            </a:extLst>
          </p:cNvPr>
          <p:cNvSpPr txBox="1"/>
          <p:nvPr/>
        </p:nvSpPr>
        <p:spPr>
          <a:xfrm>
            <a:off x="2313534" y="304154"/>
            <a:ext cx="7260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カスハラ対応の方針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C127E532-94B8-76F3-515E-93B166121A5A}"/>
              </a:ext>
            </a:extLst>
          </p:cNvPr>
          <p:cNvCxnSpPr/>
          <p:nvPr/>
        </p:nvCxnSpPr>
        <p:spPr>
          <a:xfrm>
            <a:off x="878541" y="1147482"/>
            <a:ext cx="103990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E677836-4147-A485-F1C5-FF68CB2A7943}"/>
              </a:ext>
            </a:extLst>
          </p:cNvPr>
          <p:cNvSpPr txBox="1"/>
          <p:nvPr/>
        </p:nvSpPr>
        <p:spPr>
          <a:xfrm>
            <a:off x="896470" y="1809577"/>
            <a:ext cx="103990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①一人で責任を負おうとしない</a:t>
            </a:r>
            <a:endParaRPr kumimoji="1"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②暴言を真正面から受け止めない</a:t>
            </a:r>
            <a:endParaRPr kumimoji="1"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③記録を残す（オンラインカメラで常時録画しています）</a:t>
            </a:r>
            <a:endParaRPr kumimoji="1"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④複数名で対応する</a:t>
            </a:r>
            <a:endParaRPr kumimoji="1"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⑤</a:t>
            </a:r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すみやかに上長に報告する</a:t>
            </a:r>
          </a:p>
        </p:txBody>
      </p:sp>
    </p:spTree>
    <p:extLst>
      <p:ext uri="{BB962C8B-B14F-4D97-AF65-F5344CB8AC3E}">
        <p14:creationId xmlns:p14="http://schemas.microsoft.com/office/powerpoint/2010/main" val="3932471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F662B-AC31-4DDB-1C07-7FA48A589A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4DE99E-23D6-F5AA-5029-729D2FF0AD1F}"/>
              </a:ext>
            </a:extLst>
          </p:cNvPr>
          <p:cNvSpPr txBox="1"/>
          <p:nvPr/>
        </p:nvSpPr>
        <p:spPr>
          <a:xfrm>
            <a:off x="2092818" y="304154"/>
            <a:ext cx="8228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顧客対応の考え方、対応フロー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DC2DD305-CBB0-A2CB-1CD2-E9BF323906C4}"/>
              </a:ext>
            </a:extLst>
          </p:cNvPr>
          <p:cNvCxnSpPr/>
          <p:nvPr/>
        </p:nvCxnSpPr>
        <p:spPr>
          <a:xfrm>
            <a:off x="878541" y="1147482"/>
            <a:ext cx="103990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D9D180C-4FE8-4944-B764-43DB02631BA8}"/>
              </a:ext>
            </a:extLst>
          </p:cNvPr>
          <p:cNvSpPr txBox="1"/>
          <p:nvPr/>
        </p:nvSpPr>
        <p:spPr>
          <a:xfrm>
            <a:off x="896470" y="2096450"/>
            <a:ext cx="103990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①事実関係の確認</a:t>
            </a:r>
            <a:endParaRPr kumimoji="1"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↓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②お客様の要求、主張の確認</a:t>
            </a:r>
            <a:endParaRPr kumimoji="1"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↓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③お客様にことわった上で、上長判断を仰ぐ</a:t>
            </a:r>
            <a:endParaRPr kumimoji="1"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（自分の判断で謝罪、補償を約束しない）</a:t>
            </a:r>
            <a:endParaRPr kumimoji="1"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7845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320</Words>
  <Application>Microsoft Office PowerPoint</Application>
  <PresentationFormat>ワイド画面</PresentationFormat>
  <Paragraphs>36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三宅　明</dc:creator>
  <cp:lastModifiedBy>Akira Miyake</cp:lastModifiedBy>
  <cp:revision>6</cp:revision>
  <dcterms:created xsi:type="dcterms:W3CDTF">2025-06-18T02:05:30Z</dcterms:created>
  <dcterms:modified xsi:type="dcterms:W3CDTF">2025-08-20T02:49:00Z</dcterms:modified>
</cp:coreProperties>
</file>